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2192000" cy="6858000"/>
  <p:notesSz cx="12192000" cy="6858000"/>
  <p:embeddedFontLst>
    <p:embeddedFont>
      <p:font typeface="BRCOMW+Arial-BoldMT"/>
      <p:regular r:id="rId93"/>
    </p:embeddedFont>
    <p:embeddedFont>
      <p:font typeface="CSBPQB+ArialMT"/>
      <p:regular r:id="rId94"/>
    </p:embeddedFont>
    <p:embeddedFont>
      <p:font typeface="JCIVRI+Arial-BoldItalicMT"/>
      <p:regular r:id="rId9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font" Target="fonts/font1.fntdata" /><Relationship Id="rId94" Type="http://schemas.openxmlformats.org/officeDocument/2006/relationships/font" Target="fonts/font2.fntdata" /><Relationship Id="rId95" Type="http://schemas.openxmlformats.org/officeDocument/2006/relationships/font" Target="fonts/font3.fntdata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44427" y="297146"/>
            <a:ext cx="6422678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SATELLITE</a:t>
            </a:r>
            <a:r>
              <a:rPr dirty="0" sz="3200" spc="86" b="1" u="sng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DATA</a:t>
            </a:r>
            <a:r>
              <a:rPr dirty="0" sz="3200" spc="87" b="1" u="sng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PROCESSIN</a:t>
            </a:r>
            <a:r>
              <a:rPr dirty="0" sz="3200" b="1">
                <a:solidFill>
                  <a:srgbClr val="000000"/>
                </a:solidFill>
                <a:latin typeface="BRCOMW+Arial-BoldMT"/>
                <a:cs typeface="BRCOMW+Arial-BoldMT"/>
              </a:rPr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65414" y="4393658"/>
            <a:ext cx="3604836" cy="107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B.PAVAN</a:t>
            </a:r>
            <a:r>
              <a:rPr dirty="0" sz="3200" spc="88" b="1" u="sng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KUMA</a:t>
            </a:r>
            <a:r>
              <a:rPr dirty="0" sz="3200" b="1">
                <a:solidFill>
                  <a:srgbClr val="000000"/>
                </a:solidFill>
                <a:latin typeface="BRCOMW+Arial-BoldMT"/>
                <a:cs typeface="BRCOMW+Arial-BoldMT"/>
              </a:rPr>
              <a:t>R</a:t>
            </a:r>
          </a:p>
          <a:p>
            <a:pPr marL="682823" marR="0">
              <a:lnSpc>
                <a:spcPts val="3575"/>
              </a:lnSpc>
              <a:spcBef>
                <a:spcPts val="1032"/>
              </a:spcBef>
              <a:spcAft>
                <a:spcPts val="0"/>
              </a:spcAft>
            </a:pP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190101120054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90751" y="5564090"/>
            <a:ext cx="3988006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CSE(PKD</a:t>
            </a:r>
            <a:r>
              <a:rPr dirty="0" sz="3200" spc="88" b="1" u="sng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CAMPUS)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40" y="238166"/>
            <a:ext cx="3756047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u="sng">
                <a:solidFill>
                  <a:srgbClr val="000000"/>
                </a:solidFill>
                <a:latin typeface="CSBPQB+ArialMT"/>
                <a:cs typeface="CSBPQB+ArialMT"/>
              </a:rPr>
              <a:t>GLOVIS</a:t>
            </a:r>
            <a:r>
              <a:rPr dirty="0" sz="3600" spc="96" u="sng">
                <a:solidFill>
                  <a:srgbClr val="000000"/>
                </a:solidFill>
                <a:latin typeface="CSBPQB+ArialMT"/>
                <a:cs typeface="CSBPQB+ArialMT"/>
              </a:rPr>
              <a:t> </a:t>
            </a:r>
            <a:r>
              <a:rPr dirty="0" sz="3600" u="sng">
                <a:solidFill>
                  <a:srgbClr val="000000"/>
                </a:solidFill>
                <a:latin typeface="CSBPQB+ArialMT"/>
                <a:cs typeface="CSBPQB+ArialMT"/>
              </a:rPr>
              <a:t>IMAGES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1544" y="666081"/>
            <a:ext cx="1327546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000000"/>
                </a:solidFill>
                <a:latin typeface="BRCOMW+Arial-BoldMT"/>
                <a:cs typeface="BRCOMW+Arial-BoldMT"/>
              </a:rPr>
              <a:t>layer1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01030" y="3674209"/>
            <a:ext cx="81342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000000"/>
                </a:solidFill>
                <a:latin typeface="BRCOMW+Arial-BoldMT"/>
                <a:cs typeface="BRCOMW+Arial-BoldMT"/>
              </a:rPr>
              <a:t>layer4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38770" y="4170144"/>
            <a:ext cx="81342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000000"/>
                </a:solidFill>
                <a:latin typeface="BRCOMW+Arial-BoldMT"/>
                <a:cs typeface="BRCOMW+Arial-BoldMT"/>
              </a:rPr>
              <a:t>layer2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1757" y="784266"/>
            <a:ext cx="2921049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CSBPQB+ArialMT"/>
                <a:cs typeface="CSBPQB+ArialMT"/>
              </a:rPr>
              <a:t>HISTOGRAM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1756" y="2114048"/>
            <a:ext cx="1438397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LAYER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3640" y="2114048"/>
            <a:ext cx="1438397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LAYER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1757" y="784266"/>
            <a:ext cx="3175322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CSBPQB+ArialMT"/>
                <a:cs typeface="CSBPQB+ArialMT"/>
              </a:rPr>
              <a:t>HISTOGRAPH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1756" y="2114048"/>
            <a:ext cx="1438397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LAYER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3640" y="2114048"/>
            <a:ext cx="141153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 u="sng">
                <a:solidFill>
                  <a:srgbClr val="000000"/>
                </a:solidFill>
                <a:latin typeface="BRCOMW+Arial-BoldMT"/>
                <a:cs typeface="BRCOMW+Arial-BoldMT"/>
              </a:rPr>
              <a:t>LAYER</a:t>
            </a:r>
            <a:r>
              <a:rPr dirty="0" sz="2400" spc="-211" b="1">
                <a:solidFill>
                  <a:srgbClr val="000000"/>
                </a:solidFill>
                <a:latin typeface="BRCOMW+Arial-BoldMT"/>
                <a:cs typeface="BRCOMW+Arial-BoldMT"/>
              </a:rPr>
              <a:t> </a:t>
            </a:r>
            <a:r>
              <a:rPr dirty="0" sz="2400" b="1">
                <a:solidFill>
                  <a:srgbClr val="000000"/>
                </a:solidFill>
                <a:latin typeface="BRCOMW+Arial-BoldMT"/>
                <a:cs typeface="BRCOMW+Arial-BoldMT"/>
              </a:rPr>
              <a:t>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40" y="238166"/>
            <a:ext cx="2031104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u="sng">
                <a:solidFill>
                  <a:srgbClr val="000000"/>
                </a:solidFill>
                <a:latin typeface="CSBPQB+ArialMT"/>
                <a:cs typeface="CSBPQB+ArialMT"/>
              </a:rPr>
              <a:t>LAYER</a:t>
            </a:r>
            <a:r>
              <a:rPr dirty="0" sz="3600" spc="99" u="sng">
                <a:solidFill>
                  <a:srgbClr val="000000"/>
                </a:solidFill>
                <a:latin typeface="CSBPQB+ArialMT"/>
                <a:cs typeface="CSBPQB+ArialMT"/>
              </a:rPr>
              <a:t> </a:t>
            </a:r>
            <a:r>
              <a:rPr dirty="0" sz="3600" u="sng">
                <a:solidFill>
                  <a:srgbClr val="000000"/>
                </a:solidFill>
                <a:latin typeface="CSBPQB+ArialMT"/>
                <a:cs typeface="CSBPQB+ArialMT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40" y="238166"/>
            <a:ext cx="2057548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 u="sng">
                <a:solidFill>
                  <a:srgbClr val="000000"/>
                </a:solidFill>
                <a:latin typeface="BRCOMW+Arial-BoldMT"/>
                <a:cs typeface="BRCOMW+Arial-BoldMT"/>
              </a:rPr>
              <a:t>BEFORE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40" y="238166"/>
            <a:ext cx="1828502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 u="sng">
                <a:solidFill>
                  <a:srgbClr val="000000"/>
                </a:solidFill>
                <a:latin typeface="BRCOMW+Arial-BoldMT"/>
                <a:cs typeface="BRCOMW+Arial-BoldMT"/>
              </a:rPr>
              <a:t>AFTER: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45310" y="2304948"/>
            <a:ext cx="7394652" cy="140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725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 b="1">
                <a:solidFill>
                  <a:srgbClr val="000000"/>
                </a:solidFill>
                <a:latin typeface="JCIVRI+Arial-BoldItalicMT"/>
                <a:cs typeface="JCIVRI+Arial-BoldItalicMT"/>
              </a:rPr>
              <a:t>THANK</a:t>
            </a:r>
            <a:r>
              <a:rPr dirty="0" sz="9600" spc="261" b="1">
                <a:solidFill>
                  <a:srgbClr val="000000"/>
                </a:solidFill>
                <a:latin typeface="JCIVRI+Arial-BoldItalicMT"/>
                <a:cs typeface="JCIVRI+Arial-BoldItalicMT"/>
              </a:rPr>
              <a:t> </a:t>
            </a:r>
            <a:r>
              <a:rPr dirty="0" sz="9600" b="1">
                <a:solidFill>
                  <a:srgbClr val="000000"/>
                </a:solidFill>
                <a:latin typeface="JCIVRI+Arial-BoldItalicMT"/>
                <a:cs typeface="JCIVRI+Arial-BoldItalicMT"/>
              </a:rPr>
              <a:t>YOU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2022-04-05T20:54:57-05:00</dcterms:modified>
</cp:coreProperties>
</file>